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627" y="476673"/>
            <a:ext cx="6737701" cy="46292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МБУ «ЦБС </a:t>
            </a:r>
            <a:r>
              <a:rPr lang="ru-RU" sz="1600" dirty="0" err="1" smtClean="0">
                <a:solidFill>
                  <a:srgbClr val="0070C0"/>
                </a:solidFill>
              </a:rPr>
              <a:t>Верхнеуслонского</a:t>
            </a:r>
            <a:r>
              <a:rPr lang="ru-RU" sz="1600" dirty="0" smtClean="0">
                <a:solidFill>
                  <a:srgbClr val="0070C0"/>
                </a:solidFill>
              </a:rPr>
              <a:t> муниципального района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627" y="6237312"/>
            <a:ext cx="6737701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Большемеминская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сельская библиотека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Galina\Desktop\Новая папка (3)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7" y="1095224"/>
            <a:ext cx="6737701" cy="48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6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Galina\Desktop\Новая папка (3)\slide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1097" cy="65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4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Galina\Desktop\Новая папка (3)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538"/>
            <a:ext cx="8280920" cy="62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Galina\Desktop\Новая папка (3)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189"/>
            <a:ext cx="8424936" cy="63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2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Galina\Desktop\Новая папка (3)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61599" cy="64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2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Galina\Desktop\Новая папка (3)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3" y="332656"/>
            <a:ext cx="8126487" cy="60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9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Galina\Desktop\Новая папка (3)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4314" cy="61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4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Galina\Desktop\Новая папка (3)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185"/>
            <a:ext cx="8424936" cy="63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Galina\Desktop\Новая папка (3)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09347" cy="60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1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Galina\Desktop\Новая папка (3)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352035" cy="62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2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9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МБУ «ЦБС Верхнеуслонского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«ЦБС Верхнеус</dc:title>
  <dc:creator>Galina</dc:creator>
  <cp:lastModifiedBy>Galina</cp:lastModifiedBy>
  <cp:revision>3</cp:revision>
  <dcterms:created xsi:type="dcterms:W3CDTF">2024-01-16T11:11:11Z</dcterms:created>
  <dcterms:modified xsi:type="dcterms:W3CDTF">2024-01-16T12:09:10Z</dcterms:modified>
</cp:coreProperties>
</file>